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9570" y="10152733"/>
            <a:ext cx="1251585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79170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67510" y="10015219"/>
            <a:ext cx="854709" cy="287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981700" y="9959340"/>
            <a:ext cx="819150" cy="2882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66209" y="170180"/>
            <a:ext cx="28092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3359" y="349250"/>
            <a:ext cx="7176770" cy="93141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9570" y="10194642"/>
            <a:ext cx="1200150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z="700" spc="-5">
                <a:latin typeface="Arial"/>
                <a:cs typeface="Arial"/>
              </a:rPr>
              <a:t>Avec l'aimable autorisation</a:t>
            </a:r>
            <a:r>
              <a:rPr dirty="0" sz="700" spc="-6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de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1583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092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4310" y="349250"/>
            <a:ext cx="7214870" cy="9338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08869"/>
            <a:ext cx="854709" cy="287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9983469"/>
            <a:ext cx="819150" cy="2882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9570" y="10101933"/>
            <a:ext cx="1200150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z="700" spc="-5">
                <a:latin typeface="Arial"/>
                <a:cs typeface="Arial"/>
              </a:rPr>
              <a:t>Avec l'aimable autorisation</a:t>
            </a:r>
            <a:r>
              <a:rPr dirty="0" sz="700" spc="-6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de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6790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092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3200" y="407669"/>
            <a:ext cx="7200900" cy="9330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59669"/>
            <a:ext cx="854709" cy="288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10035540"/>
            <a:ext cx="819150" cy="28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1075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092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4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9550" y="392429"/>
            <a:ext cx="7184389" cy="9290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057400" y="10064750"/>
            <a:ext cx="855980" cy="287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9978390"/>
            <a:ext cx="819150" cy="2882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5520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092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5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3520" y="407669"/>
            <a:ext cx="7157720" cy="9317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46969"/>
            <a:ext cx="854709" cy="288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10022840"/>
            <a:ext cx="819150" cy="28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/>
              <a:t>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5373370"/>
            <a:ext cx="3342004" cy="3994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700" spc="-5">
                <a:latin typeface="Arial"/>
                <a:cs typeface="Arial"/>
              </a:rPr>
              <a:t>Avec l'aimable autorisation de</a:t>
            </a:r>
            <a:r>
              <a:rPr dirty="0" sz="700" spc="-35"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: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52400"/>
            <a:ext cx="2663825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[y]</a:t>
            </a:r>
            <a:r>
              <a:rPr dirty="0" sz="1300" spc="265">
                <a:latin typeface="Calibri"/>
                <a:cs typeface="Calibri"/>
              </a:rPr>
              <a:t> </a:t>
            </a:r>
            <a:r>
              <a:rPr dirty="0" sz="1300" spc="-5">
                <a:latin typeface="Calibri"/>
                <a:cs typeface="Calibri"/>
              </a:rPr>
              <a:t>Imagier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1770" y="497840"/>
            <a:ext cx="7218680" cy="4745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5565140"/>
            <a:ext cx="854709" cy="2882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5541009"/>
            <a:ext cx="819150" cy="287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2016-04-01T07:14:30Z</dcterms:created>
  <dcterms:modified xsi:type="dcterms:W3CDTF">2016-04-01T07:14:30Z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2016-04-01T00:00:00Z</vt:filetime>
  </property>
  <property fmtid="{D5CDD505-2E9C-101B-9397-08002B2CF9AE}" pid="3" name="Creator">
    <vt:lpwstr>Writer</vt:lpwstr>
  </property>
  <property fmtid="{D5CDD505-2E9C-101B-9397-08002B2CF9AE}" pid="4" name="LastSaved">
    <vt:filetime>2016-04-01T00:00:00Z</vt:filetime>
  </property>
</Properties>
</file>