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7556500" cy="10693400"/>
  <p:notesSz cx="7556500" cy="10693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>
                <a:latin typeface="Times New Roman"/>
                <a:cs typeface="Times New Roman"/>
              </a:rPr>
              <a:t>©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>
                <a:latin typeface="Times New Roman"/>
                <a:cs typeface="Times New Roman"/>
              </a:rPr>
              <a:t>©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>
                <a:latin typeface="Times New Roman"/>
                <a:cs typeface="Times New Roman"/>
              </a:rPr>
              <a:t>©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>
                <a:latin typeface="Times New Roman"/>
                <a:cs typeface="Times New Roman"/>
              </a:rPr>
              <a:t>©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>
                <a:latin typeface="Times New Roman"/>
                <a:cs typeface="Times New Roman"/>
              </a:rPr>
              <a:t>©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736"/>
            <a:ext cx="680085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9482"/>
            <a:ext cx="680085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9570" y="10150192"/>
            <a:ext cx="1294764" cy="1149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>
                <a:latin typeface="Times New Roman"/>
                <a:cs typeface="Times New Roman"/>
              </a:rPr>
              <a:t>©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0680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laclasse.martin-media.fr/fiche/l-imagier-des-sons-le-cederom--IMSONS" TargetMode="External"/><Relationship Id="rId3" Type="http://schemas.openxmlformats.org/officeDocument/2006/relationships/hyperlink" Target="http://lereveil.info/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2.jpg"/><Relationship Id="rId6" Type="http://schemas.openxmlformats.org/officeDocument/2006/relationships/image" Target="../media/image3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laclasse.martin-media.fr/fiche/l-imagier-des-sons-le-cederom--IMSONS" TargetMode="External"/><Relationship Id="rId3" Type="http://schemas.openxmlformats.org/officeDocument/2006/relationships/hyperlink" Target="http://lereveil.info/" TargetMode="External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6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laclasse.martin-media.fr/fiche/l-imagier-des-sons-le-cederom--IMSONS" TargetMode="External"/><Relationship Id="rId3" Type="http://schemas.openxmlformats.org/officeDocument/2006/relationships/hyperlink" Target="http://lereveil.info/" TargetMode="External"/><Relationship Id="rId4" Type="http://schemas.openxmlformats.org/officeDocument/2006/relationships/image" Target="../media/image7.png"/><Relationship Id="rId5" Type="http://schemas.openxmlformats.org/officeDocument/2006/relationships/image" Target="../media/image8.jpg"/><Relationship Id="rId6" Type="http://schemas.openxmlformats.org/officeDocument/2006/relationships/image" Target="../media/image9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laclasse.martin-media.fr/fiche/l-imagier-des-sons-le-cederom--IMSONS" TargetMode="External"/><Relationship Id="rId3" Type="http://schemas.openxmlformats.org/officeDocument/2006/relationships/hyperlink" Target="http://lereveil.info/" TargetMode="External"/><Relationship Id="rId4" Type="http://schemas.openxmlformats.org/officeDocument/2006/relationships/image" Target="../media/image10.png"/><Relationship Id="rId5" Type="http://schemas.openxmlformats.org/officeDocument/2006/relationships/image" Target="../media/image11.jpg"/><Relationship Id="rId6" Type="http://schemas.openxmlformats.org/officeDocument/2006/relationships/image" Target="../media/image12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laclasse.martin-media.fr/fiche/l-imagier-des-sons-le-cederom--IMSONS" TargetMode="External"/><Relationship Id="rId3" Type="http://schemas.openxmlformats.org/officeDocument/2006/relationships/hyperlink" Target="http://lereveil.info/" TargetMode="External"/><Relationship Id="rId4" Type="http://schemas.openxmlformats.org/officeDocument/2006/relationships/image" Target="../media/image13.png"/><Relationship Id="rId5" Type="http://schemas.openxmlformats.org/officeDocument/2006/relationships/image" Target="../media/image14.jpg"/><Relationship Id="rId6" Type="http://schemas.openxmlformats.org/officeDocument/2006/relationships/image" Target="../media/image15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laclasse.martin-media.fr/fiche/l-imagier-des-sons-le-cederom--IMSONS" TargetMode="External"/><Relationship Id="rId3" Type="http://schemas.openxmlformats.org/officeDocument/2006/relationships/hyperlink" Target="http://lereveil.info/" TargetMode="External"/><Relationship Id="rId4" Type="http://schemas.openxmlformats.org/officeDocument/2006/relationships/image" Target="../media/image16.jpg"/><Relationship Id="rId5" Type="http://schemas.openxmlformats.org/officeDocument/2006/relationships/image" Target="../media/image17.jpg"/><Relationship Id="rId6" Type="http://schemas.openxmlformats.org/officeDocument/2006/relationships/image" Target="../media/image18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570" y="9815830"/>
            <a:ext cx="3342004" cy="1187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700">
                <a:latin typeface="Arial"/>
                <a:cs typeface="Arial"/>
              </a:rPr>
              <a:t>( </a:t>
            </a:r>
            <a:r>
              <a:rPr dirty="0" sz="700" spc="-5">
                <a:latin typeface="Arial"/>
                <a:cs typeface="Arial"/>
              </a:rPr>
              <a:t>Conception fiche avec logiciel "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2"/>
              </a:rPr>
              <a:t>L'imagier des Sons</a:t>
            </a:r>
            <a:r>
              <a:rPr dirty="0" sz="700" spc="-5">
                <a:latin typeface="Arial"/>
                <a:cs typeface="Arial"/>
              </a:rPr>
              <a:t>" </a:t>
            </a:r>
            <a:r>
              <a:rPr dirty="0" sz="700">
                <a:latin typeface="Arial"/>
                <a:cs typeface="Arial"/>
              </a:rPr>
              <a:t>: </a:t>
            </a:r>
            <a:r>
              <a:rPr dirty="0" sz="700" spc="-5" b="1">
                <a:latin typeface="Arial"/>
                <a:cs typeface="Arial"/>
              </a:rPr>
              <a:t>alain l.  </a:t>
            </a:r>
            <a:r>
              <a:rPr dirty="0" sz="700">
                <a:latin typeface="Arial"/>
                <a:cs typeface="Arial"/>
              </a:rPr>
              <a:t>:  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3"/>
              </a:rPr>
              <a:t>http://lereveil.info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</a:rPr>
              <a:t>  </a:t>
            </a:r>
            <a:r>
              <a:rPr dirty="0" sz="700" spc="105" u="sng">
                <a:solidFill>
                  <a:srgbClr val="00007F"/>
                </a:solidFill>
                <a:latin typeface="Arial"/>
                <a:cs typeface="Arial"/>
              </a:rPr>
              <a:t> </a:t>
            </a:r>
            <a:r>
              <a:rPr dirty="0" sz="700">
                <a:latin typeface="Arial"/>
                <a:cs typeface="Arial"/>
              </a:rPr>
              <a:t>)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981700" y="9983469"/>
            <a:ext cx="819150" cy="2882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966209" y="170180"/>
            <a:ext cx="2821940" cy="2190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>
                <a:latin typeface="Calibri"/>
                <a:cs typeface="Calibri"/>
              </a:rPr>
              <a:t>Les </a:t>
            </a:r>
            <a:r>
              <a:rPr dirty="0" sz="1300" spc="-5">
                <a:latin typeface="Calibri"/>
                <a:cs typeface="Calibri"/>
              </a:rPr>
              <a:t>Animots Rigolos </a:t>
            </a:r>
            <a:r>
              <a:rPr dirty="0" sz="1300">
                <a:latin typeface="Calibri"/>
                <a:cs typeface="Calibri"/>
              </a:rPr>
              <a:t>: </a:t>
            </a:r>
            <a:r>
              <a:rPr dirty="0" sz="1300" spc="-5">
                <a:latin typeface="Calibri"/>
                <a:cs typeface="Calibri"/>
              </a:rPr>
              <a:t>le son [o]  Fiche n°</a:t>
            </a:r>
            <a:r>
              <a:rPr dirty="0" sz="1300" spc="-20">
                <a:latin typeface="Calibri"/>
                <a:cs typeface="Calibri"/>
              </a:rPr>
              <a:t> </a:t>
            </a:r>
            <a:r>
              <a:rPr dirty="0" sz="1300">
                <a:latin typeface="Calibri"/>
                <a:cs typeface="Calibri"/>
              </a:rPr>
              <a:t>1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81810" y="10008869"/>
            <a:ext cx="854709" cy="2870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01929" y="349250"/>
            <a:ext cx="7199630" cy="93383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69570" y="10101933"/>
            <a:ext cx="1294765" cy="1149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05"/>
              </a:lnSpc>
            </a:pPr>
            <a:r>
              <a:rPr dirty="0" sz="700" spc="-5">
                <a:latin typeface="Arial"/>
                <a:cs typeface="Arial"/>
              </a:rPr>
              <a:t>Avec l'aimable autorisation de</a:t>
            </a:r>
            <a:r>
              <a:rPr dirty="0" sz="700" spc="-35">
                <a:latin typeface="Arial"/>
                <a:cs typeface="Arial"/>
              </a:rPr>
              <a:t> </a:t>
            </a:r>
            <a:r>
              <a:rPr dirty="0" sz="700">
                <a:latin typeface="Times New Roman"/>
                <a:cs typeface="Times New Roman"/>
              </a:rPr>
              <a:t>©</a:t>
            </a:r>
            <a:endParaRPr sz="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570" y="9917430"/>
            <a:ext cx="3342004" cy="1187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700">
                <a:latin typeface="Arial"/>
                <a:cs typeface="Arial"/>
              </a:rPr>
              <a:t>( </a:t>
            </a:r>
            <a:r>
              <a:rPr dirty="0" sz="700" spc="-5">
                <a:latin typeface="Arial"/>
                <a:cs typeface="Arial"/>
              </a:rPr>
              <a:t>Conception fiche avec logiciel "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2"/>
              </a:rPr>
              <a:t>L'imagier des Sons</a:t>
            </a:r>
            <a:r>
              <a:rPr dirty="0" sz="700" spc="-5">
                <a:latin typeface="Arial"/>
                <a:cs typeface="Arial"/>
              </a:rPr>
              <a:t>" </a:t>
            </a:r>
            <a:r>
              <a:rPr dirty="0" sz="700">
                <a:latin typeface="Arial"/>
                <a:cs typeface="Arial"/>
              </a:rPr>
              <a:t>: </a:t>
            </a:r>
            <a:r>
              <a:rPr dirty="0" sz="700" spc="-5" b="1">
                <a:latin typeface="Arial"/>
                <a:cs typeface="Arial"/>
              </a:rPr>
              <a:t>alain l.  </a:t>
            </a:r>
            <a:r>
              <a:rPr dirty="0" sz="700">
                <a:latin typeface="Arial"/>
                <a:cs typeface="Arial"/>
              </a:rPr>
              <a:t>:  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3"/>
              </a:rPr>
              <a:t>http://lereveil.info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</a:rPr>
              <a:t>  </a:t>
            </a:r>
            <a:r>
              <a:rPr dirty="0" sz="700" spc="105" u="sng">
                <a:solidFill>
                  <a:srgbClr val="00007F"/>
                </a:solidFill>
                <a:latin typeface="Arial"/>
                <a:cs typeface="Arial"/>
              </a:rPr>
              <a:t> </a:t>
            </a:r>
            <a:r>
              <a:rPr dirty="0" sz="700">
                <a:latin typeface="Arial"/>
                <a:cs typeface="Arial"/>
              </a:rPr>
              <a:t>)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66209" y="170180"/>
            <a:ext cx="2821940" cy="2190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>
                <a:latin typeface="Calibri"/>
                <a:cs typeface="Calibri"/>
              </a:rPr>
              <a:t>Les </a:t>
            </a:r>
            <a:r>
              <a:rPr dirty="0" sz="1300" spc="-5">
                <a:latin typeface="Calibri"/>
                <a:cs typeface="Calibri"/>
              </a:rPr>
              <a:t>Animots Rigolos </a:t>
            </a:r>
            <a:r>
              <a:rPr dirty="0" sz="1300">
                <a:latin typeface="Calibri"/>
                <a:cs typeface="Calibri"/>
              </a:rPr>
              <a:t>: </a:t>
            </a:r>
            <a:r>
              <a:rPr dirty="0" sz="1300" spc="-5">
                <a:latin typeface="Calibri"/>
                <a:cs typeface="Calibri"/>
              </a:rPr>
              <a:t>le son [o]  Fiche n°</a:t>
            </a:r>
            <a:r>
              <a:rPr dirty="0" sz="1300" spc="-20">
                <a:latin typeface="Calibri"/>
                <a:cs typeface="Calibri"/>
              </a:rPr>
              <a:t> </a:t>
            </a:r>
            <a:r>
              <a:rPr dirty="0" sz="1300">
                <a:latin typeface="Calibri"/>
                <a:cs typeface="Calibri"/>
              </a:rPr>
              <a:t>2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5740" y="467359"/>
            <a:ext cx="7193280" cy="9321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781810" y="10110469"/>
            <a:ext cx="854709" cy="2870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981700" y="10085069"/>
            <a:ext cx="819150" cy="2882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69570" y="10203533"/>
            <a:ext cx="1294765" cy="1149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05"/>
              </a:lnSpc>
            </a:pPr>
            <a:r>
              <a:rPr dirty="0" sz="700" spc="-5">
                <a:latin typeface="Arial"/>
                <a:cs typeface="Arial"/>
              </a:rPr>
              <a:t>Avec l'aimable autorisation de</a:t>
            </a:r>
            <a:r>
              <a:rPr dirty="0" sz="700" spc="-35">
                <a:latin typeface="Arial"/>
                <a:cs typeface="Arial"/>
              </a:rPr>
              <a:t> </a:t>
            </a:r>
            <a:r>
              <a:rPr dirty="0" sz="700">
                <a:latin typeface="Times New Roman"/>
                <a:cs typeface="Times New Roman"/>
              </a:rPr>
              <a:t>©</a:t>
            </a:r>
            <a:endParaRPr sz="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570" y="9825990"/>
            <a:ext cx="3342004" cy="1187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700">
                <a:latin typeface="Arial"/>
                <a:cs typeface="Arial"/>
              </a:rPr>
              <a:t>( </a:t>
            </a:r>
            <a:r>
              <a:rPr dirty="0" sz="700" spc="-5">
                <a:latin typeface="Arial"/>
                <a:cs typeface="Arial"/>
              </a:rPr>
              <a:t>Conception fiche avec logiciel "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2"/>
              </a:rPr>
              <a:t>L'imagier des Sons</a:t>
            </a:r>
            <a:r>
              <a:rPr dirty="0" sz="700" spc="-5">
                <a:latin typeface="Arial"/>
                <a:cs typeface="Arial"/>
              </a:rPr>
              <a:t>" </a:t>
            </a:r>
            <a:r>
              <a:rPr dirty="0" sz="700">
                <a:latin typeface="Arial"/>
                <a:cs typeface="Arial"/>
              </a:rPr>
              <a:t>: </a:t>
            </a:r>
            <a:r>
              <a:rPr dirty="0" sz="700" spc="-5" b="1">
                <a:latin typeface="Arial"/>
                <a:cs typeface="Arial"/>
              </a:rPr>
              <a:t>alain l.  </a:t>
            </a:r>
            <a:r>
              <a:rPr dirty="0" sz="700">
                <a:latin typeface="Arial"/>
                <a:cs typeface="Arial"/>
              </a:rPr>
              <a:t>:  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3"/>
              </a:rPr>
              <a:t>http://lereveil.info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</a:rPr>
              <a:t>  </a:t>
            </a:r>
            <a:r>
              <a:rPr dirty="0" sz="700" spc="105" u="sng">
                <a:solidFill>
                  <a:srgbClr val="00007F"/>
                </a:solidFill>
                <a:latin typeface="Arial"/>
                <a:cs typeface="Arial"/>
              </a:rPr>
              <a:t> </a:t>
            </a:r>
            <a:r>
              <a:rPr dirty="0" sz="700">
                <a:latin typeface="Arial"/>
                <a:cs typeface="Arial"/>
              </a:rPr>
              <a:t>)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66209" y="170180"/>
            <a:ext cx="2821940" cy="2190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>
                <a:latin typeface="Calibri"/>
                <a:cs typeface="Calibri"/>
              </a:rPr>
              <a:t>Les </a:t>
            </a:r>
            <a:r>
              <a:rPr dirty="0" sz="1300" spc="-5">
                <a:latin typeface="Calibri"/>
                <a:cs typeface="Calibri"/>
              </a:rPr>
              <a:t>Animots Rigolos </a:t>
            </a:r>
            <a:r>
              <a:rPr dirty="0" sz="1300">
                <a:latin typeface="Calibri"/>
                <a:cs typeface="Calibri"/>
              </a:rPr>
              <a:t>: </a:t>
            </a:r>
            <a:r>
              <a:rPr dirty="0" sz="1300" spc="-5">
                <a:latin typeface="Calibri"/>
                <a:cs typeface="Calibri"/>
              </a:rPr>
              <a:t>le son [o]  Fiche n°</a:t>
            </a:r>
            <a:r>
              <a:rPr dirty="0" sz="1300" spc="-20">
                <a:latin typeface="Calibri"/>
                <a:cs typeface="Calibri"/>
              </a:rPr>
              <a:t> </a:t>
            </a:r>
            <a:r>
              <a:rPr dirty="0" sz="1300">
                <a:latin typeface="Calibri"/>
                <a:cs typeface="Calibri"/>
              </a:rPr>
              <a:t>3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5579" y="408940"/>
            <a:ext cx="7213600" cy="92887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781810" y="10019030"/>
            <a:ext cx="854709" cy="2870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981700" y="9994900"/>
            <a:ext cx="819150" cy="2870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>
                <a:latin typeface="Times New Roman"/>
                <a:cs typeface="Times New Roman"/>
              </a:rPr>
              <a:t>©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570" y="9836150"/>
            <a:ext cx="3342004" cy="1187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700">
                <a:latin typeface="Arial"/>
                <a:cs typeface="Arial"/>
              </a:rPr>
              <a:t>( </a:t>
            </a:r>
            <a:r>
              <a:rPr dirty="0" sz="700" spc="-5">
                <a:latin typeface="Arial"/>
                <a:cs typeface="Arial"/>
              </a:rPr>
              <a:t>Conception fiche avec logiciel "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2"/>
              </a:rPr>
              <a:t>L'imagier des Sons</a:t>
            </a:r>
            <a:r>
              <a:rPr dirty="0" sz="700" spc="-5">
                <a:latin typeface="Arial"/>
                <a:cs typeface="Arial"/>
              </a:rPr>
              <a:t>" </a:t>
            </a:r>
            <a:r>
              <a:rPr dirty="0" sz="700">
                <a:latin typeface="Arial"/>
                <a:cs typeface="Arial"/>
              </a:rPr>
              <a:t>: </a:t>
            </a:r>
            <a:r>
              <a:rPr dirty="0" sz="700" spc="-5" b="1">
                <a:latin typeface="Arial"/>
                <a:cs typeface="Arial"/>
              </a:rPr>
              <a:t>alain l.  </a:t>
            </a:r>
            <a:r>
              <a:rPr dirty="0" sz="700">
                <a:latin typeface="Arial"/>
                <a:cs typeface="Arial"/>
              </a:rPr>
              <a:t>:  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3"/>
              </a:rPr>
              <a:t>http://lereveil.info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</a:rPr>
              <a:t>  </a:t>
            </a:r>
            <a:r>
              <a:rPr dirty="0" sz="700" spc="105" u="sng">
                <a:solidFill>
                  <a:srgbClr val="00007F"/>
                </a:solidFill>
                <a:latin typeface="Arial"/>
                <a:cs typeface="Arial"/>
              </a:rPr>
              <a:t> </a:t>
            </a:r>
            <a:r>
              <a:rPr dirty="0" sz="700">
                <a:latin typeface="Arial"/>
                <a:cs typeface="Arial"/>
              </a:rPr>
              <a:t>)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66209" y="170180"/>
            <a:ext cx="2821940" cy="2190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>
                <a:latin typeface="Calibri"/>
                <a:cs typeface="Calibri"/>
              </a:rPr>
              <a:t>Les </a:t>
            </a:r>
            <a:r>
              <a:rPr dirty="0" sz="1300" spc="-5">
                <a:latin typeface="Calibri"/>
                <a:cs typeface="Calibri"/>
              </a:rPr>
              <a:t>Animots Rigolos </a:t>
            </a:r>
            <a:r>
              <a:rPr dirty="0" sz="1300">
                <a:latin typeface="Calibri"/>
                <a:cs typeface="Calibri"/>
              </a:rPr>
              <a:t>: </a:t>
            </a:r>
            <a:r>
              <a:rPr dirty="0" sz="1300" spc="-5">
                <a:latin typeface="Calibri"/>
                <a:cs typeface="Calibri"/>
              </a:rPr>
              <a:t>le son [o]  Fiche n°</a:t>
            </a:r>
            <a:r>
              <a:rPr dirty="0" sz="1300" spc="-20">
                <a:latin typeface="Calibri"/>
                <a:cs typeface="Calibri"/>
              </a:rPr>
              <a:t> </a:t>
            </a:r>
            <a:r>
              <a:rPr dirty="0" sz="1300">
                <a:latin typeface="Calibri"/>
                <a:cs typeface="Calibri"/>
              </a:rPr>
              <a:t>4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5270" y="407669"/>
            <a:ext cx="7094220" cy="92989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781810" y="10027919"/>
            <a:ext cx="854709" cy="2882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981700" y="10003790"/>
            <a:ext cx="819150" cy="2870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>
                <a:latin typeface="Times New Roman"/>
                <a:cs typeface="Times New Roman"/>
              </a:rPr>
              <a:t>©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570" y="9864090"/>
            <a:ext cx="3342004" cy="1187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700">
                <a:latin typeface="Arial"/>
                <a:cs typeface="Arial"/>
              </a:rPr>
              <a:t>( </a:t>
            </a:r>
            <a:r>
              <a:rPr dirty="0" sz="700" spc="-5">
                <a:latin typeface="Arial"/>
                <a:cs typeface="Arial"/>
              </a:rPr>
              <a:t>Conception fiche avec logiciel "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2"/>
              </a:rPr>
              <a:t>L'imagier des Sons</a:t>
            </a:r>
            <a:r>
              <a:rPr dirty="0" sz="700" spc="-5">
                <a:latin typeface="Arial"/>
                <a:cs typeface="Arial"/>
              </a:rPr>
              <a:t>" </a:t>
            </a:r>
            <a:r>
              <a:rPr dirty="0" sz="700">
                <a:latin typeface="Arial"/>
                <a:cs typeface="Arial"/>
              </a:rPr>
              <a:t>: </a:t>
            </a:r>
            <a:r>
              <a:rPr dirty="0" sz="700" spc="-5" b="1">
                <a:latin typeface="Arial"/>
                <a:cs typeface="Arial"/>
              </a:rPr>
              <a:t>alain l.  </a:t>
            </a:r>
            <a:r>
              <a:rPr dirty="0" sz="700">
                <a:latin typeface="Arial"/>
                <a:cs typeface="Arial"/>
              </a:rPr>
              <a:t>:  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3"/>
              </a:rPr>
              <a:t>http://lereveil.info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</a:rPr>
              <a:t>  </a:t>
            </a:r>
            <a:r>
              <a:rPr dirty="0" sz="700" spc="105" u="sng">
                <a:solidFill>
                  <a:srgbClr val="00007F"/>
                </a:solidFill>
                <a:latin typeface="Arial"/>
                <a:cs typeface="Arial"/>
              </a:rPr>
              <a:t> </a:t>
            </a:r>
            <a:r>
              <a:rPr dirty="0" sz="700">
                <a:latin typeface="Arial"/>
                <a:cs typeface="Arial"/>
              </a:rPr>
              <a:t>)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66209" y="170180"/>
            <a:ext cx="2821940" cy="2190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>
                <a:latin typeface="Calibri"/>
                <a:cs typeface="Calibri"/>
              </a:rPr>
              <a:t>Les </a:t>
            </a:r>
            <a:r>
              <a:rPr dirty="0" sz="1300" spc="-5">
                <a:latin typeface="Calibri"/>
                <a:cs typeface="Calibri"/>
              </a:rPr>
              <a:t>Animots Rigolos </a:t>
            </a:r>
            <a:r>
              <a:rPr dirty="0" sz="1300">
                <a:latin typeface="Calibri"/>
                <a:cs typeface="Calibri"/>
              </a:rPr>
              <a:t>: </a:t>
            </a:r>
            <a:r>
              <a:rPr dirty="0" sz="1300" spc="-5">
                <a:latin typeface="Calibri"/>
                <a:cs typeface="Calibri"/>
              </a:rPr>
              <a:t>le son [o]  Fiche n°</a:t>
            </a:r>
            <a:r>
              <a:rPr dirty="0" sz="1300" spc="-20">
                <a:latin typeface="Calibri"/>
                <a:cs typeface="Calibri"/>
              </a:rPr>
              <a:t> </a:t>
            </a:r>
            <a:r>
              <a:rPr dirty="0" sz="1300">
                <a:latin typeface="Calibri"/>
                <a:cs typeface="Calibri"/>
              </a:rPr>
              <a:t>5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4629" y="408940"/>
            <a:ext cx="7174230" cy="93268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781810" y="10057130"/>
            <a:ext cx="854709" cy="2870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981700" y="10033000"/>
            <a:ext cx="819150" cy="2870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05"/>
              </a:lnSpc>
            </a:pPr>
            <a:r>
              <a:rPr dirty="0" spc="-5"/>
              <a:t>Avec l'aimable autorisation de</a:t>
            </a:r>
            <a:r>
              <a:rPr dirty="0" spc="-35"/>
              <a:t> </a:t>
            </a:r>
            <a:r>
              <a:rPr dirty="0">
                <a:latin typeface="Times New Roman"/>
                <a:cs typeface="Times New Roman"/>
              </a:rPr>
              <a:t>©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570" y="9759950"/>
            <a:ext cx="3342004" cy="1187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700">
                <a:latin typeface="Arial"/>
                <a:cs typeface="Arial"/>
              </a:rPr>
              <a:t>( </a:t>
            </a:r>
            <a:r>
              <a:rPr dirty="0" sz="700" spc="-5">
                <a:latin typeface="Arial"/>
                <a:cs typeface="Arial"/>
              </a:rPr>
              <a:t>Conception fiche avec logiciel "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2"/>
              </a:rPr>
              <a:t>L'imagier des Sons</a:t>
            </a:r>
            <a:r>
              <a:rPr dirty="0" sz="700" spc="-5">
                <a:latin typeface="Arial"/>
                <a:cs typeface="Arial"/>
              </a:rPr>
              <a:t>" </a:t>
            </a:r>
            <a:r>
              <a:rPr dirty="0" sz="700">
                <a:latin typeface="Arial"/>
                <a:cs typeface="Arial"/>
              </a:rPr>
              <a:t>: </a:t>
            </a:r>
            <a:r>
              <a:rPr dirty="0" sz="700" spc="-5" b="1">
                <a:latin typeface="Arial"/>
                <a:cs typeface="Arial"/>
              </a:rPr>
              <a:t>alain l.  </a:t>
            </a:r>
            <a:r>
              <a:rPr dirty="0" sz="700">
                <a:latin typeface="Arial"/>
                <a:cs typeface="Arial"/>
              </a:rPr>
              <a:t>:  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  <a:hlinkClick r:id="rId3"/>
              </a:rPr>
              <a:t>http://lereveil.info</a:t>
            </a:r>
            <a:r>
              <a:rPr dirty="0" sz="700" spc="-5" u="sng">
                <a:solidFill>
                  <a:srgbClr val="00007F"/>
                </a:solidFill>
                <a:latin typeface="Arial"/>
                <a:cs typeface="Arial"/>
              </a:rPr>
              <a:t>  </a:t>
            </a:r>
            <a:r>
              <a:rPr dirty="0" sz="700" spc="105" u="sng">
                <a:solidFill>
                  <a:srgbClr val="00007F"/>
                </a:solidFill>
                <a:latin typeface="Arial"/>
                <a:cs typeface="Arial"/>
              </a:rPr>
              <a:t> </a:t>
            </a:r>
            <a:r>
              <a:rPr dirty="0" sz="700">
                <a:latin typeface="Arial"/>
                <a:cs typeface="Arial"/>
              </a:rPr>
              <a:t>)</a:t>
            </a:r>
            <a:endParaRPr sz="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66209" y="170180"/>
            <a:ext cx="2675890" cy="2190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>
                <a:latin typeface="Calibri"/>
                <a:cs typeface="Calibri"/>
              </a:rPr>
              <a:t>Les </a:t>
            </a:r>
            <a:r>
              <a:rPr dirty="0" sz="1300" spc="-5">
                <a:latin typeface="Calibri"/>
                <a:cs typeface="Calibri"/>
              </a:rPr>
              <a:t>Animots Rigolos </a:t>
            </a:r>
            <a:r>
              <a:rPr dirty="0" sz="1300">
                <a:latin typeface="Calibri"/>
                <a:cs typeface="Calibri"/>
              </a:rPr>
              <a:t>: </a:t>
            </a:r>
            <a:r>
              <a:rPr dirty="0" sz="1300" spc="-5">
                <a:latin typeface="Calibri"/>
                <a:cs typeface="Calibri"/>
              </a:rPr>
              <a:t>le son [o]</a:t>
            </a:r>
            <a:r>
              <a:rPr dirty="0" sz="1300" spc="254">
                <a:latin typeface="Calibri"/>
                <a:cs typeface="Calibri"/>
              </a:rPr>
              <a:t> </a:t>
            </a:r>
            <a:r>
              <a:rPr dirty="0" sz="1300" spc="-5">
                <a:latin typeface="Calibri"/>
                <a:cs typeface="Calibri"/>
              </a:rPr>
              <a:t>Imagier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8129" y="407669"/>
            <a:ext cx="7047230" cy="9222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781810" y="9951719"/>
            <a:ext cx="854709" cy="2882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981700" y="9927590"/>
            <a:ext cx="819150" cy="2870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69570" y="10044783"/>
            <a:ext cx="1294765" cy="1149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05"/>
              </a:lnSpc>
            </a:pPr>
            <a:r>
              <a:rPr dirty="0" sz="700" spc="-5">
                <a:latin typeface="Arial"/>
                <a:cs typeface="Arial"/>
              </a:rPr>
              <a:t>Avec l'aimable autorisation de</a:t>
            </a:r>
            <a:r>
              <a:rPr dirty="0" sz="700" spc="-35">
                <a:latin typeface="Arial"/>
                <a:cs typeface="Arial"/>
              </a:rPr>
              <a:t> </a:t>
            </a:r>
            <a:r>
              <a:rPr dirty="0" sz="700">
                <a:latin typeface="Times New Roman"/>
                <a:cs typeface="Times New Roman"/>
              </a:rPr>
              <a:t>©</a:t>
            </a:r>
            <a:endParaRPr sz="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7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2016-04-26T07:32:25Z</dcterms:created>
  <dcterms:modified xsi:type="dcterms:W3CDTF">2016-04-26T07:32:25Z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2016-04-26T00:00:00Z</vt:filetime>
  </property>
  <property fmtid="{D5CDD505-2E9C-101B-9397-08002B2CF9AE}" pid="3" name="Creator">
    <vt:lpwstr>Writer</vt:lpwstr>
  </property>
  <property fmtid="{D5CDD505-2E9C-101B-9397-08002B2CF9AE}" pid="4" name="LastSaved">
    <vt:filetime>2016-04-26T00:00:00Z</vt:filetime>
  </property>
</Properties>
</file>